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E649-BEB0-4DD5-8552-28328775F509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F7A16-F435-460B-85EE-5904E42BB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32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E649-BEB0-4DD5-8552-28328775F509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F7A16-F435-460B-85EE-5904E42BB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835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E649-BEB0-4DD5-8552-28328775F509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F7A16-F435-460B-85EE-5904E42BB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419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E649-BEB0-4DD5-8552-28328775F509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F7A16-F435-460B-85EE-5904E42BB54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5348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E649-BEB0-4DD5-8552-28328775F509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F7A16-F435-460B-85EE-5904E42BB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14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E649-BEB0-4DD5-8552-28328775F509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F7A16-F435-460B-85EE-5904E42BB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288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E649-BEB0-4DD5-8552-28328775F509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F7A16-F435-460B-85EE-5904E42BB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645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E649-BEB0-4DD5-8552-28328775F509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F7A16-F435-460B-85EE-5904E42BB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655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E649-BEB0-4DD5-8552-28328775F509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F7A16-F435-460B-85EE-5904E42BB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48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E649-BEB0-4DD5-8552-28328775F509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F7A16-F435-460B-85EE-5904E42BB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040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E649-BEB0-4DD5-8552-28328775F509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F7A16-F435-460B-85EE-5904E42BB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1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E649-BEB0-4DD5-8552-28328775F509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F7A16-F435-460B-85EE-5904E42BB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81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E649-BEB0-4DD5-8552-28328775F509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F7A16-F435-460B-85EE-5904E42BB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43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E649-BEB0-4DD5-8552-28328775F509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F7A16-F435-460B-85EE-5904E42BB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49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E649-BEB0-4DD5-8552-28328775F509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F7A16-F435-460B-85EE-5904E42BB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717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E649-BEB0-4DD5-8552-28328775F509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F7A16-F435-460B-85EE-5904E42BB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70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E649-BEB0-4DD5-8552-28328775F509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F7A16-F435-460B-85EE-5904E42BB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25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F0DE649-BEB0-4DD5-8552-28328775F509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F7A16-F435-460B-85EE-5904E42BB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6758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7377" y="2640170"/>
            <a:ext cx="8825658" cy="386366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Презентация по теме: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b="1" u="sng" dirty="0" smtClean="0"/>
              <a:t>Последствия коррупции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dirty="0" smtClean="0"/>
              <a:t>Выполнил: Студент 3 курса группы Ю-10</a:t>
            </a:r>
          </a:p>
          <a:p>
            <a:pPr algn="r"/>
            <a:r>
              <a:rPr lang="ru-RU" dirty="0" smtClean="0"/>
              <a:t>Якушев </a:t>
            </a:r>
            <a:r>
              <a:rPr lang="ru-RU" dirty="0"/>
              <a:t>Д</a:t>
            </a:r>
            <a:r>
              <a:rPr lang="ru-RU" dirty="0" smtClean="0"/>
              <a:t>митрий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22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b="1" dirty="0" smtClean="0">
                <a:solidFill>
                  <a:srgbClr val="EA63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068" y="2052638"/>
            <a:ext cx="6289639" cy="4195762"/>
          </a:xfrm>
        </p:spPr>
      </p:pic>
    </p:spTree>
    <p:extLst>
      <p:ext uri="{BB962C8B-B14F-4D97-AF65-F5344CB8AC3E}">
        <p14:creationId xmlns:p14="http://schemas.microsoft.com/office/powerpoint/2010/main" val="389836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07594" y="515155"/>
            <a:ext cx="6838682" cy="1184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Сферы последствия коррупции</a:t>
            </a:r>
            <a:endParaRPr lang="ru-RU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>
            <a:endCxn id="24" idx="0"/>
          </p:cNvCxnSpPr>
          <p:nvPr/>
        </p:nvCxnSpPr>
        <p:spPr>
          <a:xfrm flipH="1">
            <a:off x="1828263" y="1699474"/>
            <a:ext cx="979332" cy="1275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223719" y="1699474"/>
            <a:ext cx="2144" cy="1520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27" idx="0"/>
          </p:cNvCxnSpPr>
          <p:nvPr/>
        </p:nvCxnSpPr>
        <p:spPr>
          <a:xfrm>
            <a:off x="9646276" y="1699475"/>
            <a:ext cx="731412" cy="1275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57577" y="2974483"/>
            <a:ext cx="3141372" cy="21899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</a:t>
            </a:r>
          </a:p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807002" y="2974483"/>
            <a:ext cx="3141372" cy="21899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Политическая</a:t>
            </a:r>
          </a:p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653033" y="3219717"/>
            <a:ext cx="3141372" cy="21899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</a:t>
            </a:r>
          </a:p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42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EA63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</a:t>
            </a:r>
            <a:r>
              <a:rPr lang="ru-RU" altLang="ru-RU" sz="3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коррупции</a:t>
            </a:r>
            <a:br>
              <a:rPr lang="ru-RU" altLang="ru-RU" sz="3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экономической сфере: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6111" y="1676399"/>
            <a:ext cx="9945689" cy="477591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Нарушает рыночную экономику;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Страдает государственный бюджет и его функции;</a:t>
            </a:r>
          </a:p>
          <a:p>
            <a:pPr>
              <a:lnSpc>
                <a:spcPct val="80000"/>
              </a:lnSpc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 к несправедливому распределению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доходов;</a:t>
            </a:r>
          </a:p>
          <a:p>
            <a:pPr>
              <a:lnSpc>
                <a:spcPct val="80000"/>
              </a:lnSpc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Повышаются цены, от чего страдает потребитель;</a:t>
            </a:r>
          </a:p>
          <a:p>
            <a:pPr>
              <a:lnSpc>
                <a:spcPct val="80000"/>
              </a:lnSpc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Преступность и теневая экономика распространяются и растут лучше.</a:t>
            </a: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3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коррупции</a:t>
            </a:r>
            <a:br>
              <a:rPr lang="ru-RU" altLang="ru-RU" sz="3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социальной сфере: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6111" y="1676400"/>
            <a:ext cx="9945689" cy="451833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Поведение, моральные ценности, мнение граждан меняются;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Вырастает большее количество зажиточных людей, которые выше по материальному ценностей других;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граждане становятся ущемлённые в правах перед государственными служащими.</a:t>
            </a:r>
            <a:endParaRPr lang="ru-RU" alt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4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коррупции</a:t>
            </a:r>
            <a:br>
              <a:rPr lang="ru-RU" altLang="ru-RU" sz="3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политической сфере: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6111" y="1676400"/>
            <a:ext cx="9945689" cy="4267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политики становятся не во благо, а во вред народа;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 в </a:t>
            </a:r>
            <a:r>
              <a:rPr lang="en-US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глазах</a:t>
            </a:r>
            <a:r>
              <a:rPr lang="en-US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остальных стран становится неприятной;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не видит во власти инструмент правосудия, а видит укрощение народа.</a:t>
            </a:r>
            <a:endParaRPr lang="ru-RU" alt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63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718"/>
            <a:ext cx="12192000" cy="5819122"/>
          </a:xfrm>
        </p:spPr>
      </p:pic>
    </p:spTree>
    <p:extLst>
      <p:ext uri="{BB962C8B-B14F-4D97-AF65-F5344CB8AC3E}">
        <p14:creationId xmlns:p14="http://schemas.microsoft.com/office/powerpoint/2010/main" val="338562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135</TotalTime>
  <Words>124</Words>
  <Application>Microsoft Office PowerPoint</Application>
  <PresentationFormat>Широкоэкранный</PresentationFormat>
  <Paragraphs>29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Ион</vt:lpstr>
      <vt:lpstr>Презентация PowerPoint</vt:lpstr>
      <vt:lpstr>Что такое коррупция?</vt:lpstr>
      <vt:lpstr>Презентация PowerPoint</vt:lpstr>
      <vt:lpstr>Последствия коррупции В экономической сфере:</vt:lpstr>
      <vt:lpstr>Последствия коррупции В социальной сфере:</vt:lpstr>
      <vt:lpstr>Последствия коррупции В политической сфере: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Якушев Дмитрий</dc:creator>
  <cp:lastModifiedBy>Якушев Дмитрий</cp:lastModifiedBy>
  <cp:revision>9</cp:revision>
  <dcterms:created xsi:type="dcterms:W3CDTF">2016-10-18T16:18:16Z</dcterms:created>
  <dcterms:modified xsi:type="dcterms:W3CDTF">2016-10-19T14:09:16Z</dcterms:modified>
</cp:coreProperties>
</file>