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9" autoAdjust="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514B-CC02-447C-BCA0-15A2CB8774A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3A80-D5F2-4A1B-BBE4-50F5DAEB4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514B-CC02-447C-BCA0-15A2CB8774A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3A80-D5F2-4A1B-BBE4-50F5DAEB4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514B-CC02-447C-BCA0-15A2CB8774A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3A80-D5F2-4A1B-BBE4-50F5DAEB4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514B-CC02-447C-BCA0-15A2CB8774A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3A80-D5F2-4A1B-BBE4-50F5DAEB4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514B-CC02-447C-BCA0-15A2CB8774A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3A80-D5F2-4A1B-BBE4-50F5DAEB4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514B-CC02-447C-BCA0-15A2CB8774A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3A80-D5F2-4A1B-BBE4-50F5DAEB4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514B-CC02-447C-BCA0-15A2CB8774A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3A80-D5F2-4A1B-BBE4-50F5DAEB4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514B-CC02-447C-BCA0-15A2CB8774A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3A80-D5F2-4A1B-BBE4-50F5DAEB4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514B-CC02-447C-BCA0-15A2CB8774A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3A80-D5F2-4A1B-BBE4-50F5DAEB4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514B-CC02-447C-BCA0-15A2CB8774A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3A80-D5F2-4A1B-BBE4-50F5DAEB4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514B-CC02-447C-BCA0-15A2CB8774A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F63A80-D5F2-4A1B-BBE4-50F5DAEB4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5514B-CC02-447C-BCA0-15A2CB8774A1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F63A80-D5F2-4A1B-BBE4-50F5DAEB4D4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otyrar.kz/wp-content/uploads/2015/12/vzya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28800"/>
            <a:ext cx="5364087" cy="43527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556792"/>
          </a:xfrm>
        </p:spPr>
        <p:txBody>
          <a:bodyPr/>
          <a:lstStyle/>
          <a:p>
            <a:pPr algn="ctr"/>
            <a:r>
              <a:rPr lang="ru-RU" dirty="0" smtClean="0"/>
              <a:t>История коррупции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1556792"/>
            <a:ext cx="3131840" cy="4536504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Презентацию подготовили: Шакурова Ирина и Муртакова Вера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1508" name="Picture 4" descr="http://odessanews.net/wp-content/uploads/2016/02/5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84785"/>
            <a:ext cx="3168352" cy="205150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58417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Многие люди благодаря тому, что коррупция существует, добились своих целей: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поднялись по служебной лестнице; </a:t>
            </a:r>
          </a:p>
          <a:p>
            <a:r>
              <a:rPr lang="ru-RU" dirty="0" smtClean="0"/>
              <a:t>улучшили материальное положение; </a:t>
            </a:r>
          </a:p>
          <a:p>
            <a:r>
              <a:rPr lang="ru-RU" dirty="0" smtClean="0"/>
              <a:t>выучились в престижном ВУЗе; </a:t>
            </a:r>
          </a:p>
          <a:p>
            <a:r>
              <a:rPr lang="ru-RU" dirty="0" smtClean="0"/>
              <a:t>получили элитные медицинские услуги и т.д.</a:t>
            </a:r>
            <a:endParaRPr lang="ru-RU" dirty="0"/>
          </a:p>
        </p:txBody>
      </p:sp>
      <p:pic>
        <p:nvPicPr>
          <p:cNvPr id="1026" name="Picture 2" descr="http://kazved.ru/uploadimg/278980_107672_karj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10024"/>
            <a:ext cx="514350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Коррупция: за и против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 ЗА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ЭКОНОМИЯ ВРЕМЕНИ </a:t>
            </a:r>
          </a:p>
          <a:p>
            <a:pPr>
              <a:buNone/>
            </a:pPr>
            <a:r>
              <a:rPr lang="ru-RU" dirty="0" smtClean="0"/>
              <a:t>    (не надо стоять в очереди)</a:t>
            </a:r>
          </a:p>
          <a:p>
            <a:r>
              <a:rPr lang="ru-RU" dirty="0" smtClean="0"/>
              <a:t> УВЕРЕННОСТЬ В ДОСТИЖЕНИИ ЦЕЛИ (поступление в ВУЗ без конкурса) </a:t>
            </a:r>
          </a:p>
          <a:p>
            <a:r>
              <a:rPr lang="ru-RU" dirty="0" smtClean="0"/>
              <a:t>МАТЕРИАЛЬНОЕ БЛАГОПОЛУЧИЕ (получение квартиры) </a:t>
            </a:r>
          </a:p>
          <a:p>
            <a:r>
              <a:rPr lang="ru-RU" dirty="0" smtClean="0"/>
              <a:t>УСТРОЕННОСТЬ В ЖИЗНИ</a:t>
            </a:r>
          </a:p>
          <a:p>
            <a:pPr>
              <a:buNone/>
            </a:pPr>
            <a:r>
              <a:rPr lang="ru-RU" dirty="0" smtClean="0"/>
              <a:t>    (зависть со стороны окружающих )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ПРОТИВ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СТРАДАЮТ ДРУГИЕ </a:t>
            </a:r>
          </a:p>
          <a:p>
            <a:pPr>
              <a:buNone/>
            </a:pPr>
            <a:r>
              <a:rPr lang="ru-RU" dirty="0" smtClean="0"/>
              <a:t>     (не могут попасть к врачу) </a:t>
            </a:r>
          </a:p>
          <a:p>
            <a:r>
              <a:rPr lang="ru-RU" dirty="0" smtClean="0"/>
              <a:t>СНИЖЕНИЕ САМООЦЕНКИ (не верят в достижение цели) </a:t>
            </a:r>
          </a:p>
          <a:p>
            <a:r>
              <a:rPr lang="ru-RU" dirty="0" smtClean="0"/>
              <a:t>ПОТЕРЯ ВЕРЫ В СПРАВЕДЛИВОСТЬ (перестают стремиться  к движению вперед) </a:t>
            </a:r>
          </a:p>
          <a:p>
            <a:r>
              <a:rPr lang="ru-RU" dirty="0" smtClean="0"/>
              <a:t>ОБИДА НА ВЕСЬ МИР</a:t>
            </a:r>
            <a:endParaRPr lang="ru-RU" dirty="0"/>
          </a:p>
        </p:txBody>
      </p:sp>
      <p:pic>
        <p:nvPicPr>
          <p:cNvPr id="22530" name="Picture 2" descr="http://stardom09.ru/wp-content/uploads/2015/07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021994"/>
            <a:ext cx="4283968" cy="1836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717031"/>
            <a:ext cx="4038600" cy="2637893"/>
          </a:xfrm>
        </p:spPr>
        <p:txBody>
          <a:bodyPr>
            <a:normAutofit/>
          </a:bodyPr>
          <a:lstStyle/>
          <a:p>
            <a:r>
              <a:rPr lang="ru-RU" dirty="0" smtClean="0"/>
              <a:t>Владимир Путин, Президент РФ: «Коррупция деморализует общество, разлагает власть и госаппарат».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789039"/>
            <a:ext cx="4038600" cy="2565885"/>
          </a:xfrm>
        </p:spPr>
        <p:txBody>
          <a:bodyPr>
            <a:normAutofit/>
          </a:bodyPr>
          <a:lstStyle/>
          <a:p>
            <a:r>
              <a:rPr lang="ru-RU" dirty="0" smtClean="0"/>
              <a:t>Дмитрий Медведев , премьер-министр РФ : «Хватит ждать! Коррупция превратилась в системную проблему».</a:t>
            </a:r>
          </a:p>
          <a:p>
            <a:endParaRPr lang="ru-RU" dirty="0"/>
          </a:p>
        </p:txBody>
      </p:sp>
      <p:pic>
        <p:nvPicPr>
          <p:cNvPr id="23554" name="Picture 2" descr="http://pravdaurfo.ru/sites/default/files/putin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480496" cy="2520280"/>
          </a:xfrm>
          <a:prstGeom prst="rect">
            <a:avLst/>
          </a:prstGeom>
          <a:noFill/>
        </p:spPr>
      </p:pic>
      <p:pic>
        <p:nvPicPr>
          <p:cNvPr id="23556" name="Picture 4" descr="http://runetbook.ru/img/person/59469/img2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3003444" cy="3762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 июня 2011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Госдума приняла в первом чтении президентский законопроект по борьбе с коррупцией </a:t>
            </a:r>
          </a:p>
          <a:p>
            <a:r>
              <a:rPr lang="ru-RU" dirty="0" smtClean="0"/>
              <a:t>Он обязывает чиновников и депутатов каждый год предоставлять сведения о доходах и имуществе своей семьи, наказывает увольнением за неполную декларацию или скрытое участие в работе </a:t>
            </a:r>
            <a:r>
              <a:rPr lang="ru-RU" dirty="0" err="1" smtClean="0"/>
              <a:t>бизнес-структур</a:t>
            </a:r>
            <a:r>
              <a:rPr lang="ru-RU" dirty="0" smtClean="0"/>
              <a:t> .</a:t>
            </a:r>
            <a:endParaRPr lang="ru-RU" dirty="0"/>
          </a:p>
        </p:txBody>
      </p:sp>
      <p:pic>
        <p:nvPicPr>
          <p:cNvPr id="25602" name="Picture 2" descr="http://minjust.ru/sites/default/files/n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555341"/>
            <a:ext cx="6588224" cy="2302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6626" name="Picture 2" descr="http://school16-temryk.umi.ru/images/cms/data/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14499"/>
            <a:ext cx="67437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fs1.ppt4web.ru/images/95236/127801/64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89440"/>
          </a:xfrm>
          <a:prstGeom prst="rect">
            <a:avLst/>
          </a:prstGeom>
          <a:noFill/>
        </p:spPr>
      </p:pic>
      <p:pic>
        <p:nvPicPr>
          <p:cNvPr id="8196" name="Picture 4" descr="http://gazetadaily.ru/wp-content/uploads/2016/08/k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6522856"/>
            <a:ext cx="2915816" cy="915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sliderpoint.org/images/referats/65b/(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hemost10.com/wp-content/uploads/Ivan-IV.jpg?6f9e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7935" y="0"/>
            <a:ext cx="2176065" cy="3717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571184" cy="1143000"/>
          </a:xfrm>
        </p:spPr>
        <p:txBody>
          <a:bodyPr/>
          <a:lstStyle/>
          <a:p>
            <a:pPr algn="ctr"/>
            <a:r>
              <a:rPr lang="ru-RU" dirty="0" smtClean="0"/>
              <a:t>История коррупции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63508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XVI </a:t>
            </a:r>
            <a:r>
              <a:rPr lang="ru-RU" dirty="0" smtClean="0"/>
              <a:t>век</a:t>
            </a:r>
          </a:p>
          <a:p>
            <a:r>
              <a:rPr lang="ru-RU" dirty="0" smtClean="0"/>
              <a:t>Во время правления Ивана </a:t>
            </a:r>
            <a:r>
              <a:rPr lang="en-US" dirty="0" smtClean="0"/>
              <a:t>IV</a:t>
            </a:r>
            <a:r>
              <a:rPr lang="ru-RU" dirty="0" smtClean="0"/>
              <a:t>,впервые ввелась смертная казнь в наказание за чрезмерность во взятках</a:t>
            </a:r>
          </a:p>
          <a:p>
            <a:pPr>
              <a:buNone/>
            </a:pPr>
            <a:r>
              <a:rPr lang="en-US" dirty="0" smtClean="0"/>
              <a:t>  XVII </a:t>
            </a:r>
            <a:r>
              <a:rPr lang="ru-RU" dirty="0" smtClean="0"/>
              <a:t>век</a:t>
            </a:r>
          </a:p>
          <a:p>
            <a:r>
              <a:rPr lang="ru-RU" dirty="0" smtClean="0"/>
              <a:t>Во время правления Алексея Михайловича ,в Соборном Уложении 1649г, появилась статья «Наказание за преступление , попадающее под понятие коррупция»</a:t>
            </a:r>
            <a:endParaRPr lang="ru-RU" dirty="0"/>
          </a:p>
        </p:txBody>
      </p:sp>
      <p:pic>
        <p:nvPicPr>
          <p:cNvPr id="6148" name="Picture 4" descr="http://www.vsawt.ru/newsite/departments/library/ukazatel/3/aleksmi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530" y="3717033"/>
            <a:ext cx="2305470" cy="3140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4186808" cy="5775920"/>
          </a:xfrm>
        </p:spPr>
        <p:txBody>
          <a:bodyPr>
            <a:normAutofit/>
          </a:bodyPr>
          <a:lstStyle/>
          <a:p>
            <a:r>
              <a:rPr lang="ru-RU" b="1" dirty="0" smtClean="0"/>
              <a:t>Настоящая борьба со взяточничеством началась при Екатерине II. </a:t>
            </a:r>
          </a:p>
          <a:p>
            <a:r>
              <a:rPr lang="ru-RU" b="1" dirty="0" smtClean="0"/>
              <a:t>Екатерина понимала, что одними словами делу не поможешь, и действовать надо решительнее своих предшественников на Российском престоле, иначе страну разграбят вконец.</a:t>
            </a:r>
          </a:p>
          <a:p>
            <a:endParaRPr lang="ru-RU" dirty="0"/>
          </a:p>
        </p:txBody>
      </p:sp>
      <p:pic>
        <p:nvPicPr>
          <p:cNvPr id="1026" name="Picture 2" descr="http://kirov-v-mire.ru/wp-content/uploads/2013/10/kateri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39"/>
            <a:ext cx="4427984" cy="4869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коррупции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635080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XVIII</a:t>
            </a:r>
            <a:r>
              <a:rPr lang="ru-RU" dirty="0" smtClean="0"/>
              <a:t> век</a:t>
            </a:r>
          </a:p>
          <a:p>
            <a:r>
              <a:rPr lang="ru-RU" dirty="0" smtClean="0"/>
              <a:t>При Петре </a:t>
            </a:r>
            <a:r>
              <a:rPr lang="en-US" dirty="0" smtClean="0"/>
              <a:t>I</a:t>
            </a:r>
            <a:r>
              <a:rPr lang="ru-RU" dirty="0" smtClean="0"/>
              <a:t> в России был широкий размах и коррупции, и одновременно жестокой борьбы с ней. Так</a:t>
            </a:r>
            <a:r>
              <a:rPr lang="en-US" dirty="0" smtClean="0"/>
              <a:t> 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Петр </a:t>
            </a:r>
            <a:r>
              <a:rPr lang="en-US" dirty="0" smtClean="0"/>
              <a:t> I </a:t>
            </a:r>
            <a:r>
              <a:rPr lang="ru-RU" dirty="0" smtClean="0"/>
              <a:t>совместно с коллегиями ввёл деятельность Тайной канцелярии (Тайной полиции)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XIX</a:t>
            </a:r>
          </a:p>
          <a:p>
            <a:r>
              <a:rPr lang="ru-RU" dirty="0" err="1" smtClean="0"/>
              <a:t>Пущин</a:t>
            </a:r>
            <a:r>
              <a:rPr lang="ru-RU" dirty="0" smtClean="0"/>
              <a:t> И.И. служил в Московском надворном суде, боролся с взяточничеством. По словам современников был «первым честным человеком, который сидел когда-либо в русской казенной палате ».</a:t>
            </a:r>
            <a:endParaRPr lang="ru-RU" dirty="0"/>
          </a:p>
        </p:txBody>
      </p:sp>
      <p:pic>
        <p:nvPicPr>
          <p:cNvPr id="5122" name="Picture 2" descr="http://ic.pics.livejournal.com/singer_thinker/56567746/6955/6955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776" y="1484784"/>
            <a:ext cx="2016224" cy="1992677"/>
          </a:xfrm>
          <a:prstGeom prst="rect">
            <a:avLst/>
          </a:prstGeom>
          <a:noFill/>
        </p:spPr>
      </p:pic>
      <p:sp>
        <p:nvSpPr>
          <p:cNvPr id="5124" name="AutoShape 4" descr="https://im0-tub-ru.yandex.net/i?id=d4f73f356b4ff1e33fc658bdbafae789&amp;n=33&amp;h=215&amp;w=1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im0-tub-ru.yandex.net/i?id=d4f73f356b4ff1e33fc658bdbafae789&amp;n=33&amp;h=215&amp;w=1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bsk.nios.ru/sites/bsk.nios.ru/files/enciklopediya/pushchin_ivan_ivan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276600"/>
            <a:ext cx="25908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коррупции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1826 г</a:t>
            </a:r>
          </a:p>
          <a:p>
            <a:r>
              <a:rPr lang="ru-RU" dirty="0" smtClean="0"/>
              <a:t>Правление Николая I: коррупция стала механизмом государственного управления, но было создано III отделение для безопасности императора и борьбы с преступностью.</a:t>
            </a:r>
            <a:endParaRPr lang="ru-RU" dirty="0"/>
          </a:p>
        </p:txBody>
      </p:sp>
      <p:pic>
        <p:nvPicPr>
          <p:cNvPr id="4098" name="Picture 2" descr="https://oldimg1.ria.ru/images/25179/37/251793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49080"/>
            <a:ext cx="8136904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коррупции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186808" cy="4389120"/>
          </a:xfrm>
        </p:spPr>
        <p:txBody>
          <a:bodyPr/>
          <a:lstStyle/>
          <a:p>
            <a:r>
              <a:rPr lang="ru-RU" dirty="0" smtClean="0"/>
              <a:t>1918 г</a:t>
            </a:r>
          </a:p>
          <a:p>
            <a:r>
              <a:rPr lang="ru-RU" dirty="0" smtClean="0"/>
              <a:t>По декрету о взяточничестве полагалось тюремное заключение на 5 лет с конфискацией имущества.</a:t>
            </a:r>
            <a:endParaRPr lang="ru-RU" dirty="0"/>
          </a:p>
        </p:txBody>
      </p:sp>
      <p:pic>
        <p:nvPicPr>
          <p:cNvPr id="3074" name="Picture 2" descr="http://www.playcast.ru/uploads/2012/12/12/422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65484"/>
            <a:ext cx="3419872" cy="4992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коррупции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194920" cy="4389120"/>
          </a:xfrm>
        </p:spPr>
        <p:txBody>
          <a:bodyPr/>
          <a:lstStyle/>
          <a:p>
            <a:r>
              <a:rPr lang="ru-RU" dirty="0" smtClean="0"/>
              <a:t>1922 г </a:t>
            </a:r>
          </a:p>
          <a:p>
            <a:r>
              <a:rPr lang="ru-RU" dirty="0" smtClean="0"/>
              <a:t>По Уголовному кодексу за взяточничество – расстрел</a:t>
            </a:r>
          </a:p>
          <a:p>
            <a:r>
              <a:rPr lang="ru-RU" dirty="0" smtClean="0"/>
              <a:t> 1957г</a:t>
            </a:r>
          </a:p>
          <a:p>
            <a:r>
              <a:rPr lang="ru-RU" dirty="0" smtClean="0"/>
              <a:t> Официальная борьба приостановлена, так как коррупция считалась редким явлением.</a:t>
            </a:r>
            <a:endParaRPr lang="ru-RU" dirty="0"/>
          </a:p>
        </p:txBody>
      </p:sp>
      <p:pic>
        <p:nvPicPr>
          <p:cNvPr id="2050" name="Picture 2" descr="http://im3.kommersant.ru/Issues.photo/CorpUA/2013/12/03/KKI_015319_03611_1_t210_151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76872"/>
            <a:ext cx="3851920" cy="4302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322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История коррупции</vt:lpstr>
      <vt:lpstr>Слайд 2</vt:lpstr>
      <vt:lpstr>Слайд 3</vt:lpstr>
      <vt:lpstr>История коррупции</vt:lpstr>
      <vt:lpstr>Слайд 5</vt:lpstr>
      <vt:lpstr>История коррупции</vt:lpstr>
      <vt:lpstr>История коррупции</vt:lpstr>
      <vt:lpstr>История коррупции</vt:lpstr>
      <vt:lpstr>История коррупции</vt:lpstr>
      <vt:lpstr>       Многие люди благодаря тому, что коррупция существует, добились своих целей: </vt:lpstr>
      <vt:lpstr>Коррупция: за и против</vt:lpstr>
      <vt:lpstr>Слайд 12</vt:lpstr>
      <vt:lpstr>1 июня 2011 года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Microsoft</cp:lastModifiedBy>
  <cp:revision>10</cp:revision>
  <dcterms:created xsi:type="dcterms:W3CDTF">2016-10-18T11:53:46Z</dcterms:created>
  <dcterms:modified xsi:type="dcterms:W3CDTF">2016-10-19T12:01:15Z</dcterms:modified>
</cp:coreProperties>
</file>